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8" r:id="rId1"/>
  </p:sldMasterIdLst>
  <p:notesMasterIdLst>
    <p:notesMasterId r:id="rId12"/>
  </p:notesMasterIdLst>
  <p:sldIdLst>
    <p:sldId id="256" r:id="rId2"/>
    <p:sldId id="257" r:id="rId3"/>
    <p:sldId id="259" r:id="rId4"/>
    <p:sldId id="276" r:id="rId5"/>
    <p:sldId id="279" r:id="rId6"/>
    <p:sldId id="280" r:id="rId7"/>
    <p:sldId id="281" r:id="rId8"/>
    <p:sldId id="282" r:id="rId9"/>
    <p:sldId id="283" r:id="rId10"/>
    <p:sldId id="278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1" autoAdjust="0"/>
    <p:restoredTop sz="86395" autoAdjust="0"/>
  </p:normalViewPr>
  <p:slideViewPr>
    <p:cSldViewPr>
      <p:cViewPr varScale="1">
        <p:scale>
          <a:sx n="91" d="100"/>
          <a:sy n="91" d="100"/>
        </p:scale>
        <p:origin x="121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D3EAB4A-2E5F-431F-8EB5-DE085314AA75}" type="datetimeFigureOut">
              <a:rPr lang="ru-RU"/>
              <a:pPr>
                <a:defRPr/>
              </a:pPr>
              <a:t>23.07.2014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DCE21A-7C0C-4EF1-B7FC-7208ADE736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046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751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512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A0B01-4597-41F9-AF00-B6C72DB03E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489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D66C66-CDBD-4444-95FF-1A7717544A4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30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D8CD3-ADB6-4F9A-A490-E600AB8A0F2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220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C0D36C-26C2-4657-99D2-E48AB47B4F4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850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1DFDA-26AC-4A2F-A7E0-8CB32D757B1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849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141A1-D902-443A-911C-F28CD007A8C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98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138E4-C64A-4AF2-952B-F615920ACF2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90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57CBFF-B14D-4E55-9381-AD367D6C69F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31B6C-61A9-49D3-A11F-883ED3C8302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05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1D61A-E642-44FE-8EC1-B1D70DA0B32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91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A86BE3-D8EE-4684-B80F-10BDBD4CA8EC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899EC-9802-4BF4-8256-95F1CEB6492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95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B5A31-A621-4694-B24A-CE7F863FE6B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4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fld id="{A835160A-881E-4797-9CB3-ADC63369C0D5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7409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2060575"/>
            <a:ext cx="6019800" cy="2089150"/>
          </a:xfrm>
        </p:spPr>
        <p:txBody>
          <a:bodyPr/>
          <a:lstStyle/>
          <a:p>
            <a:pPr algn="ctr"/>
            <a:r>
              <a:rPr lang="ru-RU" sz="2800" dirty="0"/>
              <a:t>Аппаратура управления установкой для сварки дугой, управляемой магнитным полем</a:t>
            </a:r>
            <a:br>
              <a:rPr lang="ru-RU" sz="2800" dirty="0"/>
            </a:br>
            <a:r>
              <a:rPr lang="ru-RU" sz="2800" dirty="0" err="1"/>
              <a:t>ЭР306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endParaRPr lang="ru-RU" altLang="ru-RU" sz="28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8175" y="5516563"/>
            <a:ext cx="5265738" cy="712787"/>
          </a:xfrm>
        </p:spPr>
        <p:txBody>
          <a:bodyPr/>
          <a:lstStyle/>
          <a:p>
            <a:pPr algn="ctr" eaLnBrk="1" hangingPunct="1"/>
            <a:r>
              <a:rPr lang="ru-RU" altLang="ru-RU" sz="2200" dirty="0" smtClean="0"/>
              <a:t>ЗАО Лаборатория Электроники</a:t>
            </a:r>
            <a:endParaRPr lang="en-US" altLang="ru-RU" sz="2200" dirty="0" smtClean="0"/>
          </a:p>
          <a:p>
            <a:pPr algn="ctr" eaLnBrk="1" hangingPunct="1"/>
            <a:r>
              <a:rPr lang="ru-RU" altLang="ru-RU" sz="2200" dirty="0" smtClean="0"/>
              <a:t>Москва 201</a:t>
            </a:r>
            <a:r>
              <a:rPr lang="en-US" altLang="ru-RU" sz="2200" dirty="0" smtClean="0"/>
              <a:t>4</a:t>
            </a:r>
            <a:endParaRPr lang="ru-RU" altLang="ru-RU" sz="2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8BC00F-F1CB-4621-955B-B5156302353C}" type="slidenum">
              <a:rPr lang="ru-RU" altLang="ru-RU">
                <a:latin typeface="Arial Black" panose="020B0A04020102020204" pitchFamily="34" charset="0"/>
              </a:rPr>
              <a:pPr eaLnBrk="1" hangingPunct="1"/>
              <a:t>10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2" name="ДУМП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3" y="7647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063625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Основные функции </a:t>
            </a:r>
            <a:r>
              <a:rPr lang="ru-RU" altLang="ru-RU" dirty="0" err="1" smtClean="0"/>
              <a:t>ЭР306</a:t>
            </a:r>
            <a:r>
              <a:rPr lang="ru-RU" altLang="ru-RU" dirty="0" smtClean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39850"/>
            <a:ext cx="8229600" cy="5329238"/>
          </a:xfrm>
        </p:spPr>
        <p:txBody>
          <a:bodyPr/>
          <a:lstStyle/>
          <a:p>
            <a:pPr eaLnBrk="1" hangingPunct="1"/>
            <a:r>
              <a:rPr lang="ru-RU" altLang="ru-RU" sz="2000" dirty="0"/>
              <a:t>Управление </a:t>
            </a:r>
            <a:r>
              <a:rPr lang="ru-RU" altLang="ru-RU" sz="2000" dirty="0" smtClean="0"/>
              <a:t>двумя установками для сварки торцов </a:t>
            </a:r>
            <a:r>
              <a:rPr lang="ru-RU" altLang="ru-RU" sz="2000" dirty="0" err="1" smtClean="0"/>
              <a:t>ТВЭЛ</a:t>
            </a:r>
            <a:r>
              <a:rPr lang="ru-RU" altLang="ru-RU" sz="2000" dirty="0" smtClean="0"/>
              <a:t> дугой, управляемой магнитным полем</a:t>
            </a:r>
          </a:p>
          <a:p>
            <a:pPr eaLnBrk="1" hangingPunct="1"/>
            <a:r>
              <a:rPr lang="ru-RU" altLang="ru-RU" sz="2000" dirty="0" smtClean="0"/>
              <a:t>Управление оборудованием в </a:t>
            </a:r>
            <a:r>
              <a:rPr lang="ru-RU" altLang="ru-RU" sz="2000" dirty="0"/>
              <a:t>автоматическом режиме по заданной циклограмме</a:t>
            </a:r>
          </a:p>
          <a:p>
            <a:pPr eaLnBrk="1" hangingPunct="1"/>
            <a:r>
              <a:rPr lang="ru-RU" altLang="ru-RU" sz="2000" dirty="0" smtClean="0"/>
              <a:t>Управление вращением магнитного поля, отклоняющего дугу</a:t>
            </a:r>
          </a:p>
          <a:p>
            <a:pPr eaLnBrk="1" hangingPunct="1"/>
            <a:r>
              <a:rPr lang="ru-RU" altLang="ru-RU" sz="2000" dirty="0" smtClean="0"/>
              <a:t>Формирование сварочного тока требуемой формы</a:t>
            </a:r>
          </a:p>
          <a:p>
            <a:pPr eaLnBrk="1" hangingPunct="1"/>
            <a:r>
              <a:rPr lang="ru-RU" altLang="ru-RU" sz="2000" dirty="0" smtClean="0"/>
              <a:t>Обеспечение контактного или бесконтактного зажигания дуги осциллятором</a:t>
            </a:r>
          </a:p>
          <a:p>
            <a:pPr eaLnBrk="1" hangingPunct="1"/>
            <a:r>
              <a:rPr lang="ru-RU" altLang="ru-RU" sz="2000" dirty="0" smtClean="0"/>
              <a:t>Управление расходом защитного газа</a:t>
            </a:r>
          </a:p>
          <a:p>
            <a:pPr eaLnBrk="1" hangingPunct="1"/>
            <a:r>
              <a:rPr lang="ru-RU" altLang="ru-RU" sz="2000" dirty="0" smtClean="0"/>
              <a:t>Управление положением торца твэла в рабочей зоне</a:t>
            </a:r>
            <a:r>
              <a:rPr lang="en-US" altLang="ru-RU" sz="2000" dirty="0" smtClean="0"/>
              <a:t> </a:t>
            </a:r>
            <a:r>
              <a:rPr lang="ru-RU" altLang="ru-RU" sz="2000" dirty="0" smtClean="0"/>
              <a:t>по контакту об электрод</a:t>
            </a:r>
          </a:p>
          <a:p>
            <a:pPr eaLnBrk="1" hangingPunct="1"/>
            <a:r>
              <a:rPr lang="ru-RU" altLang="ru-RU" sz="2000" dirty="0" smtClean="0"/>
              <a:t>Запись технологических параметров в процессе сварки</a:t>
            </a:r>
          </a:p>
          <a:p>
            <a:pPr eaLnBrk="1" hangingPunct="1"/>
            <a:endParaRPr lang="ru-RU" altLang="ru-RU" sz="2000" dirty="0" smtClean="0"/>
          </a:p>
        </p:txBody>
      </p:sp>
      <p:sp>
        <p:nvSpPr>
          <p:cNvPr id="4100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8D808E-C888-4E74-8E66-EFCF998AFBBA}" type="slidenum">
              <a:rPr lang="ru-RU" altLang="ru-RU">
                <a:latin typeface="Arial Black" panose="020B0A04020102020204" pitchFamily="34" charset="0"/>
              </a:rPr>
              <a:pPr eaLnBrk="1" hangingPunct="1"/>
              <a:t>2</a:t>
            </a:fld>
            <a:endParaRPr lang="ru-RU" altLang="ru-RU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1063625"/>
          </a:xfrm>
        </p:spPr>
        <p:txBody>
          <a:bodyPr/>
          <a:lstStyle/>
          <a:p>
            <a:pPr algn="ctr" eaLnBrk="1" hangingPunct="1"/>
            <a:r>
              <a:rPr lang="ru-RU" altLang="ru-RU" sz="3200" smtClean="0"/>
              <a:t>Основные блоки аппаратуры управления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5" y="1697038"/>
            <a:ext cx="8229600" cy="4468812"/>
          </a:xfrm>
        </p:spPr>
        <p:txBody>
          <a:bodyPr/>
          <a:lstStyle/>
          <a:p>
            <a:pPr marL="609600" indent="-609600" eaLnBrk="1" hangingPunct="1"/>
            <a:r>
              <a:rPr lang="ru-RU" altLang="ru-RU" sz="2400" dirty="0" smtClean="0"/>
              <a:t>Промышленный персональный компьютер</a:t>
            </a:r>
          </a:p>
          <a:p>
            <a:pPr marL="609600" indent="-609600" eaLnBrk="1" hangingPunct="1"/>
            <a:r>
              <a:rPr lang="ru-RU" altLang="ru-RU" sz="2400" dirty="0" smtClean="0"/>
              <a:t>Пульт оператора</a:t>
            </a:r>
          </a:p>
          <a:p>
            <a:pPr marL="609600" indent="-609600" eaLnBrk="1" hangingPunct="1"/>
            <a:r>
              <a:rPr lang="ru-RU" altLang="ru-RU" sz="2400" dirty="0" smtClean="0"/>
              <a:t>Блок управления</a:t>
            </a:r>
          </a:p>
          <a:p>
            <a:pPr marL="609600" indent="-609600" eaLnBrk="1" hangingPunct="1"/>
            <a:r>
              <a:rPr lang="ru-RU" altLang="ru-RU" sz="2400" dirty="0" smtClean="0"/>
              <a:t>Блок управления газом</a:t>
            </a:r>
          </a:p>
          <a:p>
            <a:pPr marL="609600" indent="-609600" eaLnBrk="1" hangingPunct="1"/>
            <a:r>
              <a:rPr lang="ru-RU" altLang="ru-RU" sz="2400" dirty="0" smtClean="0"/>
              <a:t>Блок управления электромагнитами</a:t>
            </a:r>
          </a:p>
          <a:p>
            <a:pPr marL="609600" indent="-609600" eaLnBrk="1" hangingPunct="1"/>
            <a:r>
              <a:rPr lang="ru-RU" altLang="ru-RU" sz="2400" dirty="0" smtClean="0"/>
              <a:t>Сварочный источник</a:t>
            </a:r>
          </a:p>
          <a:p>
            <a:pPr marL="609600" indent="-609600" eaLnBrk="1" hangingPunct="1"/>
            <a:r>
              <a:rPr lang="ru-RU" altLang="ru-RU" sz="2400" dirty="0" smtClean="0"/>
              <a:t>Два осциллятора</a:t>
            </a:r>
          </a:p>
          <a:p>
            <a:pPr marL="609600" indent="-609600" eaLnBrk="1" hangingPunct="1"/>
            <a:r>
              <a:rPr lang="ru-RU" altLang="ru-RU" sz="2400" dirty="0" smtClean="0"/>
              <a:t>Источник бесперебойного питания</a:t>
            </a:r>
          </a:p>
        </p:txBody>
      </p:sp>
      <p:sp>
        <p:nvSpPr>
          <p:cNvPr id="5124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768DB9-DCD7-4360-991B-7F3F8F3F9A0E}" type="slidenum">
              <a:rPr lang="ru-RU" altLang="ru-RU">
                <a:latin typeface="Arial Black" panose="020B0A04020102020204" pitchFamily="34" charset="0"/>
              </a:rPr>
              <a:pPr eaLnBrk="1" hangingPunct="1"/>
              <a:t>3</a:t>
            </a:fld>
            <a:endParaRPr lang="ru-RU" altLang="ru-RU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1F5543-070B-4AB5-B406-4461478BB3E7}" type="slidenum">
              <a:rPr lang="ru-RU" altLang="ru-RU">
                <a:latin typeface="Arial Black" panose="020B0A04020102020204" pitchFamily="34" charset="0"/>
              </a:rPr>
              <a:pPr eaLnBrk="1" hangingPunct="1"/>
              <a:t>4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3935"/>
            <a:ext cx="9144000" cy="52501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261" y="692150"/>
            <a:ext cx="3382078" cy="564356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141A1-D902-443A-911C-F28CD007A8C0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6449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141A1-D902-443A-911C-F28CD007A8C0}" type="slidenum">
              <a:rPr lang="ru-RU" altLang="ru-RU" smtClean="0"/>
              <a:pPr/>
              <a:t>6</a:t>
            </a:fld>
            <a:endParaRPr lang="ru-RU" alt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58" y="584200"/>
            <a:ext cx="7129284" cy="58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05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141A1-D902-443A-911C-F28CD007A8C0}" type="slidenum">
              <a:rPr lang="ru-RU" altLang="ru-RU" smtClean="0"/>
              <a:pPr/>
              <a:t>7</a:t>
            </a:fld>
            <a:endParaRPr lang="ru-RU" alt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476672"/>
            <a:ext cx="8125210" cy="5904656"/>
          </a:xfrm>
        </p:spPr>
      </p:pic>
    </p:spTree>
    <p:extLst>
      <p:ext uri="{BB962C8B-B14F-4D97-AF65-F5344CB8AC3E}">
        <p14:creationId xmlns:p14="http://schemas.microsoft.com/office/powerpoint/2010/main" val="2917146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141A1-D902-443A-911C-F28CD007A8C0}" type="slidenum">
              <a:rPr lang="ru-RU" altLang="ru-RU" smtClean="0"/>
              <a:pPr/>
              <a:t>8</a:t>
            </a:fld>
            <a:endParaRPr lang="ru-RU" alt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643623"/>
            <a:ext cx="8712200" cy="5750141"/>
          </a:xfrm>
        </p:spPr>
      </p:pic>
    </p:spTree>
    <p:extLst>
      <p:ext uri="{BB962C8B-B14F-4D97-AF65-F5344CB8AC3E}">
        <p14:creationId xmlns:p14="http://schemas.microsoft.com/office/powerpoint/2010/main" val="1178900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141A1-D902-443A-911C-F28CD007A8C0}" type="slidenum">
              <a:rPr lang="ru-RU" altLang="ru-RU" smtClean="0"/>
              <a:pPr/>
              <a:t>9</a:t>
            </a:fld>
            <a:endParaRPr lang="ru-RU" alt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687586"/>
            <a:ext cx="8712200" cy="566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18500"/>
      </p:ext>
    </p:extLst>
  </p:cSld>
  <p:clrMapOvr>
    <a:masterClrMapping/>
  </p:clrMapOvr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457B462C82AC04287EF0F6FAD7347F7" ma:contentTypeVersion="3" ma:contentTypeDescription="Создание документа." ma:contentTypeScope="" ma:versionID="e907230310f4c5f3d2a6455f420115cd">
  <xsd:schema xmlns:xsd="http://www.w3.org/2001/XMLSchema" xmlns:xs="http://www.w3.org/2001/XMLSchema" xmlns:p="http://schemas.microsoft.com/office/2006/metadata/properties" xmlns:ns2="b28a1df4-2ce4-4d1d-bb88-a92215688db8" targetNamespace="http://schemas.microsoft.com/office/2006/metadata/properties" ma:root="true" ma:fieldsID="d0c2b445ad38c66db32599388b05024e" ns2:_="">
    <xsd:import namespace="b28a1df4-2ce4-4d1d-bb88-a92215688db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a1df4-2ce4-4d1d-bb88-a92215688db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Хэш подсказки о совместном доступе" ma:internalName="SharingHintHash" ma:readOnly="true">
      <xsd:simpleType>
        <xsd:restriction base="dms:Text"/>
      </xsd:simpleType>
    </xsd:element>
    <xsd:element name="SharedWithDetails" ma:index="10" nillable="true" ma:displayName="Совместно с подробностями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56B302-0941-4339-B90A-7CD4A390C19B}"/>
</file>

<file path=customXml/itemProps2.xml><?xml version="1.0" encoding="utf-8"?>
<ds:datastoreItem xmlns:ds="http://schemas.openxmlformats.org/officeDocument/2006/customXml" ds:itemID="{C8DDEE0E-182F-4823-BB9F-4F027B5C7FA2}"/>
</file>

<file path=customXml/itemProps3.xml><?xml version="1.0" encoding="utf-8"?>
<ds:datastoreItem xmlns:ds="http://schemas.openxmlformats.org/officeDocument/2006/customXml" ds:itemID="{0D8D3C77-8564-4FFD-B4BB-196DBEA42577}"/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1199</TotalTime>
  <Words>112</Words>
  <Application>Microsoft Office PowerPoint</Application>
  <PresentationFormat>Экран (4:3)</PresentationFormat>
  <Paragraphs>30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Times New Roman</vt:lpstr>
      <vt:lpstr>Wingdings</vt:lpstr>
      <vt:lpstr>Пиксел</vt:lpstr>
      <vt:lpstr>Аппаратура управления установкой для сварки дугой, управляемой магнитным полем ЭР306   </vt:lpstr>
      <vt:lpstr>Основные функции ЭР306 </vt:lpstr>
      <vt:lpstr>Основные блоки аппаратуры управления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Аппаратуры управления ЭР302 и ЭР303</dc:title>
  <dc:creator>Roman</dc:creator>
  <cp:lastModifiedBy>Роман Перковский</cp:lastModifiedBy>
  <cp:revision>86</cp:revision>
  <dcterms:created xsi:type="dcterms:W3CDTF">2010-02-24T15:48:11Z</dcterms:created>
  <dcterms:modified xsi:type="dcterms:W3CDTF">2014-07-22T20:23:02Z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0x0101004457B462C82AC04287EF0F6FAD7347F7</vt:lpwstr>
  </property>
</Properties>
</file>